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4" r:id="rId2"/>
    <p:sldId id="2574" r:id="rId3"/>
    <p:sldId id="2575" r:id="rId4"/>
    <p:sldId id="2576" r:id="rId5"/>
    <p:sldId id="2577" r:id="rId6"/>
    <p:sldId id="2578" r:id="rId7"/>
    <p:sldId id="2579" r:id="rId8"/>
    <p:sldId id="25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2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7B0A-2AC5-4F3A-A7AD-FA3FB5D110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D6960-6F55-4584-8493-3EED51FD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5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59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Describes how the product is positioned uniquely to capture market share and address unmet needs.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2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7F597-73B6-5B8C-52E5-A994376F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52D3C-1707-C4A1-AE06-0C0C62326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C40C2-5A6A-610F-E5CF-80D4660E3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447D-E93E-148E-2CA8-6EECABF4E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9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7A27F-366B-5F95-5B49-2F1CA636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3B3D8-76DF-E2E6-8A4B-FBCBB52E1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01650-5489-59FA-6E27-35B22C953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E089-02CC-0FBB-A36E-0DD9C7459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35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EA7C-66D5-A664-E87E-30990C87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FAC1A-9008-9347-6F99-3E6142882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BA200-CEF0-2147-4148-03B0A6522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353B-C977-7CFB-43D8-62CAEA735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97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2143B-FAA9-AED2-83E8-856026BD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3B264-72FA-FE62-1C90-DEDFCCC3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89B1B-17D8-1A3D-6367-B43B47F8A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Describes how the product is positioned uniquely to capture market share and address unmet needs.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9D6D6-43BF-D1AD-AF48-8321C6848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15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D8AC-EEBD-F81E-8FB2-3F7B0B62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8CACC-4B5E-711D-2509-FE0F87D5B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02E08-9B0B-C6EB-1837-19F3604E1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659A6-6957-7F63-3610-18BBEB665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96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0533-AB56-64E8-86A9-51B08AF2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1F614-637F-45E2-AA18-EA99C9A45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9C5FC-F224-8152-FBF8-38B6A9EC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This slide focuses on articulating the product’s core purpose and unique value that addresses a real problem or need in the market.
Image source: Microsoft 365 content library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A0E74-9C58-3242-3CBD-7852DEE0F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2FE72-09A8-451C-9338-17DCE5E36E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33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1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3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9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9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5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40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4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60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10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5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7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7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11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24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19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6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030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70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96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2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1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1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84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74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22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61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06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7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5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96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86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3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93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5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7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22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89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86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05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582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412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6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6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0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91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2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07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9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6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D120-369D-3347-0347-E34C8B6B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{{TITLE}}</a:t>
            </a:r>
            <a:endParaRPr lang="en-US" sz="28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4E4A-D6BB-4D91-ACC4-76753CBBD1B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5" y="2212975"/>
            <a:ext cx="4360863" cy="409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Neue Haas Grotesk Text Pro"/>
              </a:rPr>
              <a:t>{{DESCRIPTION}}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C46B7-05AB-4CF4-BDEF-BC616CA11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3000"/>
          <a:stretch/>
        </p:blipFill>
        <p:spPr>
          <a:xfrm>
            <a:off x="5745480" y="10"/>
            <a:ext cx="644652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332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BE9A-2BA2-7112-54F7-16871FED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[TITLE]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02F9A6-E14A-474A-A42F-C78F67A505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 b="5933"/>
          <a:stretch/>
        </p:blipFill>
        <p:spPr>
          <a:xfrm>
            <a:off x="20" y="10"/>
            <a:ext cx="7781345" cy="685799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D66C7-B5D6-48BA-826A-88FE89EFC2E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1400" dirty="0"/>
              <a:t>[SYNOPSIS]</a:t>
            </a:r>
          </a:p>
        </p:txBody>
      </p:sp>
    </p:spTree>
    <p:extLst>
      <p:ext uri="{BB962C8B-B14F-4D97-AF65-F5344CB8AC3E}">
        <p14:creationId xmlns:p14="http://schemas.microsoft.com/office/powerpoint/2010/main" val="3758951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CF22-39AA-C3E7-DDA9-83D7F3F2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93ED-0934-A5C4-A5D7-C5BF6797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576470"/>
            <a:ext cx="4522936" cy="884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{{TITLE}}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47A14D-CD5D-5C4C-B523-1B70C38779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2662"/>
          <a:stretch/>
        </p:blipFill>
        <p:spPr>
          <a:xfrm>
            <a:off x="1" y="325"/>
            <a:ext cx="6492240" cy="68573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351D2-3457-89F9-C3F7-F38FA8EF205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04888" y="1958008"/>
            <a:ext cx="4512601" cy="44062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{{DESCRIPTION}}</a:t>
            </a:r>
          </a:p>
        </p:txBody>
      </p:sp>
    </p:spTree>
    <p:extLst>
      <p:ext uri="{BB962C8B-B14F-4D97-AF65-F5344CB8AC3E}">
        <p14:creationId xmlns:p14="http://schemas.microsoft.com/office/powerpoint/2010/main" val="168819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AB13-0506-236E-F371-293B76F96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7911-02FD-D5D9-493B-30B92C08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{{TITLE}}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55C500-ED5D-8772-1709-80AC2BC31F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/>
        </p:blipFill>
        <p:spPr>
          <a:xfrm>
            <a:off x="0" y="216"/>
            <a:ext cx="7781365" cy="685756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18085-5913-C67D-B832-4A08082D2C3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1400" dirty="0"/>
              <a:t>{{DESCRIPTION}}</a:t>
            </a:r>
          </a:p>
        </p:txBody>
      </p:sp>
    </p:spTree>
    <p:extLst>
      <p:ext uri="{BB962C8B-B14F-4D97-AF65-F5344CB8AC3E}">
        <p14:creationId xmlns:p14="http://schemas.microsoft.com/office/powerpoint/2010/main" val="3455323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71AE-1B32-DC30-634C-0A1013875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C408-2662-B5EE-F087-16516229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{{TITLE}}</a:t>
            </a:r>
            <a:endParaRPr lang="en-US" sz="28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E533A-ADBB-7A59-18BC-DB2D3DBE9A8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5" y="2212975"/>
            <a:ext cx="4360863" cy="409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Neue Haas Grotesk Text Pro"/>
              </a:rPr>
              <a:t>{{DESCRIPTION}}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999B3-4F22-C76F-4AD5-B19273100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3000"/>
          <a:stretch/>
        </p:blipFill>
        <p:spPr>
          <a:xfrm>
            <a:off x="5745480" y="10"/>
            <a:ext cx="644652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459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610D1-B71E-98FE-1869-76B049840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E2DC-281D-AF91-701A-7277AA6A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[TITLE]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FBB548-F9D4-7756-5A00-60A4C029B1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 b="5933"/>
          <a:stretch/>
        </p:blipFill>
        <p:spPr>
          <a:xfrm>
            <a:off x="20" y="10"/>
            <a:ext cx="7781345" cy="685799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9D379-B7A5-088E-ECFE-12EE7DC3498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1400" dirty="0"/>
              <a:t>[SYNOPSIS]</a:t>
            </a:r>
          </a:p>
        </p:txBody>
      </p:sp>
    </p:spTree>
    <p:extLst>
      <p:ext uri="{BB962C8B-B14F-4D97-AF65-F5344CB8AC3E}">
        <p14:creationId xmlns:p14="http://schemas.microsoft.com/office/powerpoint/2010/main" val="1562925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DBEE-106E-35D6-0051-8AA483179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3B97-C0D8-1F19-54ED-BB876CD5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588396"/>
            <a:ext cx="4522936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{{TITLE}}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57EBA-68A3-2AAE-8FC2-70319DDEE7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2662"/>
          <a:stretch/>
        </p:blipFill>
        <p:spPr>
          <a:xfrm>
            <a:off x="1" y="325"/>
            <a:ext cx="6492240" cy="68573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4A5F9-9ADF-0961-9C07-C013402547B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04888" y="1669774"/>
            <a:ext cx="4512601" cy="469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{{DESCRIPTION}}</a:t>
            </a:r>
          </a:p>
        </p:txBody>
      </p:sp>
    </p:spTree>
    <p:extLst>
      <p:ext uri="{BB962C8B-B14F-4D97-AF65-F5344CB8AC3E}">
        <p14:creationId xmlns:p14="http://schemas.microsoft.com/office/powerpoint/2010/main" val="857937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D2F8-16D8-5909-0CF8-C052312D4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9CB5-31F2-AE30-CC5E-A3453C2C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{{TITLE}}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029BD7-A8DD-D07A-560F-2F7B8C776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/>
        </p:blipFill>
        <p:spPr>
          <a:xfrm>
            <a:off x="0" y="216"/>
            <a:ext cx="7781365" cy="685756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372EE-7A47-DFB6-7B7B-E221B02A7E3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spcBef>
                <a:spcPts val="25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1400" dirty="0"/>
              <a:t>{{DESCRIPTION}}</a:t>
            </a:r>
          </a:p>
        </p:txBody>
      </p:sp>
    </p:spTree>
    <p:extLst>
      <p:ext uri="{BB962C8B-B14F-4D97-AF65-F5344CB8AC3E}">
        <p14:creationId xmlns:p14="http://schemas.microsoft.com/office/powerpoint/2010/main" val="1070848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338</Words>
  <Application>Microsoft Office PowerPoint</Application>
  <PresentationFormat>Widescreen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Neue Haas Grotesk Text Pro</vt:lpstr>
      <vt:lpstr>Helena</vt:lpstr>
      <vt:lpstr>{{TITLE}}</vt:lpstr>
      <vt:lpstr>[TITLE]</vt:lpstr>
      <vt:lpstr>{{TITLE}}</vt:lpstr>
      <vt:lpstr>{{TITLE}}</vt:lpstr>
      <vt:lpstr>{{TITLE}}</vt:lpstr>
      <vt:lpstr>[TITLE]</vt:lpstr>
      <vt:lpstr>{{TITLE}}</vt:lpstr>
      <vt:lpstr>{{TITLE}}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Hemavathy Alaganandam</dc:creator>
  <cp:lastModifiedBy>Hemavathy Alaganandam</cp:lastModifiedBy>
  <cp:revision>6</cp:revision>
  <dcterms:created xsi:type="dcterms:W3CDTF">2025-08-05T22:21:08Z</dcterms:created>
  <dcterms:modified xsi:type="dcterms:W3CDTF">2025-08-06T00:08:46Z</dcterms:modified>
</cp:coreProperties>
</file>